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3" autoAdjust="0"/>
    <p:restoredTop sz="94660"/>
  </p:normalViewPr>
  <p:slideViewPr>
    <p:cSldViewPr snapToGrid="0">
      <p:cViewPr varScale="1">
        <p:scale>
          <a:sx n="72" d="100"/>
          <a:sy n="72" d="100"/>
        </p:scale>
        <p:origin x="1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440D7-02B2-4879-B200-71D68AA85845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E88B3-21B7-487C-8ECF-2BFCEEAA5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30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>
            <a:extLst>
              <a:ext uri="{FF2B5EF4-FFF2-40B4-BE49-F238E27FC236}">
                <a16:creationId xmlns:a16="http://schemas.microsoft.com/office/drawing/2014/main" id="{33654ED1-646A-055E-72F6-0BE2808115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5588000"/>
          </a:xfrm>
          <a:prstGeom prst="flowChartDocument">
            <a:avLst/>
          </a:prstGeom>
          <a:gradFill flip="none" rotWithShape="1">
            <a:gsLst>
              <a:gs pos="1000">
                <a:srgbClr val="F6F8FC">
                  <a:alpha val="83137"/>
                  <a:lumMod val="45000"/>
                </a:srgbClr>
              </a:gs>
              <a:gs pos="99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Seal" descr="Seal of the State of Illinois">
            <a:extLst>
              <a:ext uri="{FF2B5EF4-FFF2-40B4-BE49-F238E27FC236}">
                <a16:creationId xmlns:a16="http://schemas.microsoft.com/office/drawing/2014/main" id="{B085BFD7-7E5A-2757-C007-6F70A1EA7C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781" y="4760656"/>
            <a:ext cx="1902057" cy="1906052"/>
          </a:xfrm>
          <a:prstGeom prst="rect">
            <a:avLst/>
          </a:prstGeom>
        </p:spPr>
      </p:pic>
      <p:pic>
        <p:nvPicPr>
          <p:cNvPr id="8" name="Logo" descr="Illinois Department of Revenue">
            <a:extLst>
              <a:ext uri="{FF2B5EF4-FFF2-40B4-BE49-F238E27FC236}">
                <a16:creationId xmlns:a16="http://schemas.microsoft.com/office/drawing/2014/main" id="{A8E810DF-036A-934F-BC3A-3C73B1D790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62" y="5713682"/>
            <a:ext cx="1902057" cy="623593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3BFF8F-D134-66F2-3A22-7418F9B6F4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72979"/>
            <a:ext cx="9144000" cy="2346159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Placeholder 2">
            <a:extLst>
              <a:ext uri="{FF2B5EF4-FFF2-40B4-BE49-F238E27FC236}">
                <a16:creationId xmlns:a16="http://schemas.microsoft.com/office/drawing/2014/main" id="{191EF475-C735-560E-4054-7A48656C32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11642"/>
            <a:ext cx="9144000" cy="2346158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38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2C7A7C-2229-4B72-B2B6-C684BE7D6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7C49B-5B64-91A4-2DBB-6086E0AE4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4594C-CC61-2CA4-2453-800156337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5D7C-6245-432A-B5BE-208A8F20D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624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>
            <a:extLst>
              <a:ext uri="{FF2B5EF4-FFF2-40B4-BE49-F238E27FC236}">
                <a16:creationId xmlns:a16="http://schemas.microsoft.com/office/drawing/2014/main" id="{33654ED1-646A-055E-72F6-0BE2808115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5588000"/>
          </a:xfrm>
          <a:prstGeom prst="flowChartDocument">
            <a:avLst/>
          </a:prstGeom>
          <a:gradFill flip="none" rotWithShape="1">
            <a:gsLst>
              <a:gs pos="1000">
                <a:srgbClr val="F6F8FC">
                  <a:alpha val="83137"/>
                  <a:lumMod val="45000"/>
                </a:srgbClr>
              </a:gs>
              <a:gs pos="99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Seal" descr="Seal of the State of Illinois">
            <a:extLst>
              <a:ext uri="{FF2B5EF4-FFF2-40B4-BE49-F238E27FC236}">
                <a16:creationId xmlns:a16="http://schemas.microsoft.com/office/drawing/2014/main" id="{B085BFD7-7E5A-2757-C007-6F70A1EA7C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781" y="4760656"/>
            <a:ext cx="1902057" cy="1906052"/>
          </a:xfrm>
          <a:prstGeom prst="rect">
            <a:avLst/>
          </a:prstGeom>
        </p:spPr>
      </p:pic>
      <p:pic>
        <p:nvPicPr>
          <p:cNvPr id="8" name="Logo" descr="Illinois Department of Revenue">
            <a:extLst>
              <a:ext uri="{FF2B5EF4-FFF2-40B4-BE49-F238E27FC236}">
                <a16:creationId xmlns:a16="http://schemas.microsoft.com/office/drawing/2014/main" id="{A8E810DF-036A-934F-BC3A-3C73B1D7906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62" y="5713682"/>
            <a:ext cx="1902057" cy="623593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3BFF8F-D134-66F2-3A22-7418F9B6F4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72979"/>
            <a:ext cx="9144000" cy="2346159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20768BDD-D6FC-A45A-D3DA-40ACA6EEE15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24000" y="2911475"/>
            <a:ext cx="9144000" cy="2346325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9318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2C7A7C-2229-4B72-B2B6-C684BE7D6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7C49B-5B64-91A4-2DBB-6086E0AE4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8326" y="1825625"/>
            <a:ext cx="470434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89A35A-AD04-BF1D-4225-3D3A12C9DC2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649452" y="1825625"/>
            <a:ext cx="470434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4594C-CC61-2CA4-2453-800156337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5D7C-6245-432A-B5BE-208A8F20D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911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2C7A7C-2229-4B72-B2B6-C684BE7D6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326" y="365125"/>
            <a:ext cx="438023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7C49B-5B64-91A4-2DBB-6086E0AE4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8326" y="1825625"/>
            <a:ext cx="438098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259D31B8-F2A4-44DC-B52C-AF43DA7C6A5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43638" y="365125"/>
            <a:ext cx="5110162" cy="581183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4594C-CC61-2CA4-2453-800156337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05D7C-6245-432A-B5BE-208A8F20D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104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B2A727-7AD6-BF2D-761A-9F85EA5F9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349627"/>
            <a:ext cx="121920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A512FD4-DB51-E548-EE83-E346BD9B7F6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0"/>
            <a:ext cx="12192000" cy="68580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2045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ckground">
            <a:extLst>
              <a:ext uri="{FF2B5EF4-FFF2-40B4-BE49-F238E27FC236}">
                <a16:creationId xmlns:a16="http://schemas.microsoft.com/office/drawing/2014/main" id="{168B7B35-B40D-299E-1C53-D2F3A8D6F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6408765"/>
            <a:ext cx="12192000" cy="466079"/>
          </a:xfrm>
          <a:prstGeom prst="rect">
            <a:avLst/>
          </a:prstGeom>
          <a:gradFill flip="none" rotWithShape="1">
            <a:gsLst>
              <a:gs pos="1000">
                <a:srgbClr val="F6F8FC">
                  <a:alpha val="83137"/>
                  <a:lumMod val="45000"/>
                </a:srgbClr>
              </a:gs>
              <a:gs pos="99000">
                <a:schemeClr val="accent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Seal" descr="Seal of the State of Illinois">
            <a:extLst>
              <a:ext uri="{FF2B5EF4-FFF2-40B4-BE49-F238E27FC236}">
                <a16:creationId xmlns:a16="http://schemas.microsoft.com/office/drawing/2014/main" id="{C7561B79-84EE-C3C4-69C2-8B62406A113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62" y="477045"/>
            <a:ext cx="1108075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Logo" descr="Illinois Department of Revenue">
            <a:extLst>
              <a:ext uri="{FF2B5EF4-FFF2-40B4-BE49-F238E27FC236}">
                <a16:creationId xmlns:a16="http://schemas.microsoft.com/office/drawing/2014/main" id="{840CD0A9-5C27-665D-7C8B-5DA775836BD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62" y="5713682"/>
            <a:ext cx="1902057" cy="623593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09A5F1-EFC0-9170-94D2-1F00A4F14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326" y="365125"/>
            <a:ext cx="970547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BA36BB-3C96-3BD7-06AC-E88DA5972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48324" y="1825625"/>
            <a:ext cx="97054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96E00-140F-EBAE-10EE-DBCE030AB4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70679" y="6459241"/>
            <a:ext cx="3657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6905D7C-6245-432A-B5BE-208A8F20D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441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9" r:id="rId4"/>
    <p:sldLayoutId id="2147483660" r:id="rId5"/>
    <p:sldLayoutId id="2147483654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FA024-B2A5-16E6-4E52-742FFBF576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94D742-6EB8-536A-717A-561D717123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580389"/>
      </p:ext>
    </p:extLst>
  </p:cSld>
  <p:clrMapOvr>
    <a:masterClrMapping/>
  </p:clrMapOvr>
</p:sld>
</file>

<file path=ppt/theme/theme1.xml><?xml version="1.0" encoding="utf-8"?>
<a:theme xmlns:a="http://schemas.openxmlformats.org/drawingml/2006/main" name="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DOR Template.pptx" id="{1347509B-EEE3-4403-9618-74C9DD26EA28}" vid="{A7451FB8-9828-42D4-BB12-6B39A6E3126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IDOR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2023-07-18T15:01:22Z</dcterms:created>
  <dcterms:modified xsi:type="dcterms:W3CDTF">2023-07-18T15:02:11Z</dcterms:modified>
</cp:coreProperties>
</file>